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7" r:id="rId2"/>
    <p:sldId id="256" r:id="rId3"/>
    <p:sldId id="280" r:id="rId4"/>
    <p:sldId id="258" r:id="rId5"/>
    <p:sldId id="281" r:id="rId6"/>
    <p:sldId id="282" r:id="rId7"/>
    <p:sldId id="264" r:id="rId8"/>
    <p:sldId id="265" r:id="rId9"/>
    <p:sldId id="266" r:id="rId10"/>
    <p:sldId id="283" r:id="rId11"/>
    <p:sldId id="269" r:id="rId12"/>
    <p:sldId id="270" r:id="rId13"/>
    <p:sldId id="271" r:id="rId14"/>
    <p:sldId id="284" r:id="rId15"/>
    <p:sldId id="273" r:id="rId16"/>
    <p:sldId id="274" r:id="rId17"/>
    <p:sldId id="285" r:id="rId18"/>
    <p:sldId id="278" r:id="rId19"/>
    <p:sldId id="286" r:id="rId20"/>
    <p:sldId id="294" r:id="rId21"/>
    <p:sldId id="293" r:id="rId22"/>
    <p:sldId id="295" r:id="rId23"/>
    <p:sldId id="296" r:id="rId24"/>
    <p:sldId id="298" r:id="rId25"/>
    <p:sldId id="301" r:id="rId26"/>
    <p:sldId id="302" r:id="rId27"/>
    <p:sldId id="304" r:id="rId28"/>
    <p:sldId id="303" r:id="rId29"/>
    <p:sldId id="308" r:id="rId30"/>
    <p:sldId id="306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a Ghidini" initials="MG" lastIdx="0" clrIdx="0">
    <p:extLst>
      <p:ext uri="{19B8F6BF-5375-455C-9EA6-DF929625EA0E}">
        <p15:presenceInfo xmlns:p15="http://schemas.microsoft.com/office/powerpoint/2012/main" userId="06fdb56dc8b9bb3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9" autoAdjust="0"/>
    <p:restoredTop sz="95030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1C58A-9D8D-4D60-A554-03911C09D984}" type="datetimeFigureOut">
              <a:rPr lang="it-IT" smtClean="0"/>
              <a:t>24/06/2017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B21A0-A583-4403-B621-1265A15E79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862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37ED-2FD0-4AF0-9F24-F30C8137A00B}" type="datetimeFigureOut">
              <a:rPr lang="it-IT" smtClean="0"/>
              <a:t>24/06/2017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C238-A247-426D-929A-3138B4DE4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993386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37ED-2FD0-4AF0-9F24-F30C8137A00B}" type="datetimeFigureOut">
              <a:rPr lang="it-IT" smtClean="0"/>
              <a:t>24/06/2017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C238-A247-426D-929A-3138B4DE4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013868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37ED-2FD0-4AF0-9F24-F30C8137A00B}" type="datetimeFigureOut">
              <a:rPr lang="it-IT" smtClean="0"/>
              <a:t>24/06/2017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C238-A247-426D-929A-3138B4DE4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202072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37ED-2FD0-4AF0-9F24-F30C8137A00B}" type="datetimeFigureOut">
              <a:rPr lang="it-IT" smtClean="0"/>
              <a:t>24/06/2017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C238-A247-426D-929A-3138B4DE4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004107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37ED-2FD0-4AF0-9F24-F30C8137A00B}" type="datetimeFigureOut">
              <a:rPr lang="it-IT" smtClean="0"/>
              <a:t>24/06/2017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C238-A247-426D-929A-3138B4DE4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91860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37ED-2FD0-4AF0-9F24-F30C8137A00B}" type="datetimeFigureOut">
              <a:rPr lang="it-IT" smtClean="0"/>
              <a:t>24/06/2017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C238-A247-426D-929A-3138B4DE4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199465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37ED-2FD0-4AF0-9F24-F30C8137A00B}" type="datetimeFigureOut">
              <a:rPr lang="it-IT" smtClean="0"/>
              <a:t>24/06/2017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C238-A247-426D-929A-3138B4DE4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05329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37ED-2FD0-4AF0-9F24-F30C8137A00B}" type="datetimeFigureOut">
              <a:rPr lang="it-IT" smtClean="0"/>
              <a:t>24/06/2017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C238-A247-426D-929A-3138B4DE4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22370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37ED-2FD0-4AF0-9F24-F30C8137A00B}" type="datetimeFigureOut">
              <a:rPr lang="it-IT" smtClean="0"/>
              <a:t>24/06/2017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C238-A247-426D-929A-3138B4DE4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56801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37ED-2FD0-4AF0-9F24-F30C8137A00B}" type="datetimeFigureOut">
              <a:rPr lang="it-IT" smtClean="0"/>
              <a:t>24/06/2017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C238-A247-426D-929A-3138B4DE4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721656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37ED-2FD0-4AF0-9F24-F30C8137A00B}" type="datetimeFigureOut">
              <a:rPr lang="it-IT" smtClean="0"/>
              <a:t>24/06/2017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C238-A247-426D-929A-3138B4DE4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703213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D37ED-2FD0-4AF0-9F24-F30C8137A00B}" type="datetimeFigureOut">
              <a:rPr lang="it-IT" smtClean="0"/>
              <a:t>24/06/2017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AC238-A247-426D-929A-3138B4DE4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23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wma"/><Relationship Id="rId7" Type="http://schemas.openxmlformats.org/officeDocument/2006/relationships/image" Target="../media/image1.jpe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p3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2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241" y="1825625"/>
            <a:ext cx="3167518" cy="4351338"/>
          </a:xfrm>
        </p:spPr>
      </p:pic>
      <p:pic>
        <p:nvPicPr>
          <p:cNvPr id="5" name="01 inno italia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43004" y="3184525"/>
            <a:ext cx="487363" cy="487363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UNA FINESTRA SULLA NOSTRA…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2" name="Goffredo_Mameli_-_Inno_di_Mameli_Inno_d_Italia_(mp3.pm)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3058657"/>
      </p:ext>
    </p:extLst>
  </p:cSld>
  <p:clrMapOvr>
    <a:masterClrMapping/>
  </p:clrMapOvr>
  <p:transition spd="slow" advTm="1122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 mute="1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36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56" y="-1"/>
            <a:ext cx="7348654" cy="71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66761"/>
      </p:ext>
    </p:extLst>
  </p:cSld>
  <p:clrMapOvr>
    <a:masterClrMapping/>
  </p:clrMapOvr>
  <p:transition spd="slow" advTm="599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29" y="-1"/>
            <a:ext cx="6713034" cy="776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33640"/>
      </p:ext>
    </p:extLst>
  </p:cSld>
  <p:clrMapOvr>
    <a:masterClrMapping/>
  </p:clrMapOvr>
  <p:transition spd="slow" advTm="5934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35584"/>
      </p:ext>
    </p:extLst>
  </p:cSld>
  <p:clrMapOvr>
    <a:masterClrMapping/>
  </p:clrMapOvr>
  <p:transition spd="slow" advTm="5911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63" y="0"/>
            <a:ext cx="6980664" cy="703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45464"/>
      </p:ext>
    </p:extLst>
  </p:cSld>
  <p:clrMapOvr>
    <a:masterClrMapping/>
  </p:clrMapOvr>
  <p:transition spd="slow" advTm="6307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19" y="0"/>
            <a:ext cx="6813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71996"/>
      </p:ext>
    </p:extLst>
  </p:cSld>
  <p:clrMapOvr>
    <a:masterClrMapping/>
  </p:clrMapOvr>
  <p:transition spd="slow" advTm="5899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87367"/>
      </p:ext>
    </p:extLst>
  </p:cSld>
  <p:clrMapOvr>
    <a:masterClrMapping/>
  </p:clrMapOvr>
  <p:transition spd="slow" advTm="5921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12574"/>
      </p:ext>
    </p:extLst>
  </p:cSld>
  <p:clrMapOvr>
    <a:masterClrMapping/>
  </p:clrMapOvr>
  <p:transition spd="slow" advTm="6024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68304"/>
      </p:ext>
    </p:extLst>
  </p:cSld>
  <p:clrMapOvr>
    <a:masterClrMapping/>
  </p:clrMapOvr>
  <p:transition spd="slow" advTm="6221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30" y="-245327"/>
            <a:ext cx="6768790" cy="761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29379"/>
      </p:ext>
    </p:extLst>
  </p:cSld>
  <p:clrMapOvr>
    <a:masterClrMapping/>
  </p:clrMapOvr>
  <p:transition spd="slow" advTm="577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501" y="-1"/>
            <a:ext cx="6646127" cy="710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55122"/>
      </p:ext>
    </p:extLst>
  </p:cSld>
  <p:clrMapOvr>
    <a:masterClrMapping/>
  </p:clrMapOvr>
  <p:transition spd="slow" advTm="11073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344384" y="486888"/>
            <a:ext cx="11847616" cy="2743199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PROGETTO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«SANA E ROBUSTA COSTITUZIONE»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3230087"/>
            <a:ext cx="5094513" cy="4001985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80260" y="3673290"/>
            <a:ext cx="9144000" cy="1655762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4120694"/>
      </p:ext>
    </p:extLst>
  </p:cSld>
  <p:clrMapOvr>
    <a:masterClrMapping/>
  </p:clrMapOvr>
  <p:transition spd="slow" advTm="4356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324" y="272956"/>
            <a:ext cx="5026505" cy="618243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58158" y="330424"/>
            <a:ext cx="449151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TESTIMONIANZA DELLA STAFFETTA PARTIGIANA </a:t>
            </a:r>
            <a:r>
              <a:rPr lang="it-IT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Rosy </a:t>
            </a:r>
            <a:r>
              <a:rPr lang="it-IT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it-IT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omelli</a:t>
            </a:r>
            <a:endParaRPr lang="it-IT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Fumetto 3 4"/>
          <p:cNvSpPr/>
          <p:nvPr/>
        </p:nvSpPr>
        <p:spPr>
          <a:xfrm>
            <a:off x="2803914" y="3145206"/>
            <a:ext cx="2805343" cy="2272685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>
                <a:solidFill>
                  <a:schemeClr val="tx1"/>
                </a:solidFill>
              </a:rPr>
              <a:t>CHE EMOZIONE</a:t>
            </a:r>
          </a:p>
          <a:p>
            <a:r>
              <a:rPr lang="it-IT" dirty="0">
                <a:solidFill>
                  <a:schemeClr val="tx1"/>
                </a:solidFill>
              </a:rPr>
              <a:t>ASCOLTARLA,</a:t>
            </a:r>
          </a:p>
          <a:p>
            <a:r>
              <a:rPr lang="it-IT" dirty="0">
                <a:solidFill>
                  <a:schemeClr val="tx1"/>
                </a:solidFill>
              </a:rPr>
              <a:t>TOCCARE CON MANO L’ORRORE</a:t>
            </a:r>
          </a:p>
          <a:p>
            <a:r>
              <a:rPr lang="it-IT" dirty="0">
                <a:solidFill>
                  <a:schemeClr val="tx1"/>
                </a:solidFill>
              </a:rPr>
              <a:t>DELLA </a:t>
            </a:r>
            <a:r>
              <a:rPr lang="it-IT" dirty="0" smtClean="0">
                <a:solidFill>
                  <a:schemeClr val="tx1"/>
                </a:solidFill>
              </a:rPr>
              <a:t>GUERRA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6" name="Giorgio Gaber - O Bella Ci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5302" y="4754400"/>
            <a:ext cx="609600" cy="609600"/>
          </a:xfrm>
          <a:prstGeom prst="rect">
            <a:avLst/>
          </a:prstGeom>
        </p:spPr>
      </p:pic>
      <p:pic>
        <p:nvPicPr>
          <p:cNvPr id="3" name="Giorgio_Gaber_-_O_bella_ciao_(mp3.p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16459"/>
      </p:ext>
    </p:extLst>
  </p:cSld>
  <p:clrMapOvr>
    <a:masterClrMapping/>
  </p:clrMapOvr>
  <p:transition spd="slow" advTm="617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mute="1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4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6" y="573836"/>
            <a:ext cx="7540283" cy="565521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85" y="1105054"/>
            <a:ext cx="3444581" cy="459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68930"/>
      </p:ext>
    </p:extLst>
  </p:cSld>
  <p:clrMapOvr>
    <a:masterClrMapping/>
  </p:clrMapOvr>
  <p:transition spd="slow" advTm="6609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027" y="254669"/>
            <a:ext cx="8679976" cy="632355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91505" y="759637"/>
            <a:ext cx="26018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00B050"/>
                </a:solidFill>
              </a:rPr>
              <a:t>NESSUNO DI NOI FIATAVA..PERCHE’ IL DOLORE </a:t>
            </a:r>
          </a:p>
          <a:p>
            <a:r>
              <a:rPr lang="it-IT" sz="4000" b="1" dirty="0" smtClean="0">
                <a:solidFill>
                  <a:srgbClr val="00B050"/>
                </a:solidFill>
              </a:rPr>
              <a:t>TOGLIE IL FIATO!</a:t>
            </a:r>
            <a:endParaRPr lang="it-IT" sz="4000" b="1" dirty="0">
              <a:solidFill>
                <a:srgbClr val="00B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966711"/>
      </p:ext>
    </p:extLst>
  </p:cSld>
  <p:clrMapOvr>
    <a:masterClrMapping/>
  </p:clrMapOvr>
  <p:transition spd="slow" advTm="1447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748" y="304957"/>
            <a:ext cx="8437141" cy="632785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30515" y="929728"/>
            <a:ext cx="32131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C00000"/>
                </a:solidFill>
              </a:rPr>
              <a:t>GRAZIE: CI HAI FATTO</a:t>
            </a:r>
          </a:p>
          <a:p>
            <a:r>
              <a:rPr lang="it-IT" sz="3600" b="1" dirty="0" smtClean="0">
                <a:solidFill>
                  <a:srgbClr val="C00000"/>
                </a:solidFill>
              </a:rPr>
              <a:t>CAPIRE</a:t>
            </a:r>
          </a:p>
          <a:p>
            <a:r>
              <a:rPr lang="it-IT" sz="3600" b="1" dirty="0" smtClean="0">
                <a:solidFill>
                  <a:srgbClr val="C00000"/>
                </a:solidFill>
              </a:rPr>
              <a:t>QUANTO SIAMO FORTUNATI</a:t>
            </a:r>
          </a:p>
          <a:p>
            <a:r>
              <a:rPr lang="it-IT" sz="3600" b="1" dirty="0" smtClean="0">
                <a:solidFill>
                  <a:srgbClr val="C00000"/>
                </a:solidFill>
              </a:rPr>
              <a:t>AD ESSERE</a:t>
            </a:r>
          </a:p>
          <a:p>
            <a:r>
              <a:rPr lang="it-IT" sz="3600" b="1" dirty="0" smtClean="0">
                <a:solidFill>
                  <a:srgbClr val="C00000"/>
                </a:solidFill>
              </a:rPr>
              <a:t>LIBERI !</a:t>
            </a:r>
          </a:p>
          <a:p>
            <a:endParaRPr lang="it-IT" sz="3600" b="1" dirty="0">
              <a:solidFill>
                <a:srgbClr val="C00000"/>
              </a:solidFill>
            </a:endParaRPr>
          </a:p>
        </p:txBody>
      </p:sp>
      <p:pic>
        <p:nvPicPr>
          <p:cNvPr id="4" name="Giorgio_Gaber_-_La_libert_(mp3.p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68777"/>
      </p:ext>
    </p:extLst>
  </p:cSld>
  <p:clrMapOvr>
    <a:masterClrMapping/>
  </p:clrMapOvr>
  <p:transition spd="slow" advTm="672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35" y="334370"/>
            <a:ext cx="5333720" cy="623702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79539" y="2098840"/>
            <a:ext cx="5866419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latin typeface="Arial Black" panose="020B0A04020102020204" pitchFamily="34" charset="0"/>
              </a:rPr>
              <a:t>LIBERTA’</a:t>
            </a:r>
          </a:p>
          <a:p>
            <a:pPr algn="ctr"/>
            <a:r>
              <a:rPr lang="it-IT" sz="5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latin typeface="Arial Black" panose="020B0A04020102020204" pitchFamily="34" charset="0"/>
              </a:rPr>
              <a:t>E’</a:t>
            </a:r>
          </a:p>
          <a:p>
            <a:pPr algn="ctr"/>
            <a:r>
              <a:rPr lang="it-IT" sz="4400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PARTECIPAZIONE</a:t>
            </a:r>
            <a:endParaRPr lang="it-IT" sz="4400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Giorgio Gaber - La libert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2782" y="5157716"/>
            <a:ext cx="609600" cy="609600"/>
          </a:xfrm>
          <a:prstGeom prst="rect">
            <a:avLst/>
          </a:prstGeom>
        </p:spPr>
      </p:pic>
      <p:pic>
        <p:nvPicPr>
          <p:cNvPr id="5" name="Giorgio_Gaber_-_La_libert_(mp3.p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2614"/>
      </p:ext>
    </p:extLst>
  </p:cSld>
  <p:clrMapOvr>
    <a:masterClrMapping/>
  </p:clrMapOvr>
  <p:transition spd="slow" advTm="578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mute="1" numSld="8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33" y="300251"/>
            <a:ext cx="8306937" cy="623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98629"/>
      </p:ext>
    </p:extLst>
  </p:cSld>
  <p:clrMapOvr>
    <a:masterClrMapping/>
  </p:clrMapOvr>
  <p:transition spd="slow" advTm="6660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096" y="163774"/>
            <a:ext cx="8716369" cy="653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52890"/>
      </p:ext>
    </p:extLst>
  </p:cSld>
  <p:clrMapOvr>
    <a:masterClrMapping/>
  </p:clrMapOvr>
  <p:transition spd="slow" advTm="5840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" y="163773"/>
            <a:ext cx="6895916" cy="654770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792872" y="733891"/>
            <a:ext cx="4148919" cy="56323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4400" b="1" dirty="0" smtClean="0"/>
              <a:t>PERCHE’                 RICORDARE</a:t>
            </a:r>
          </a:p>
          <a:p>
            <a:r>
              <a:rPr lang="it-IT" sz="9600" b="1" dirty="0" smtClean="0"/>
              <a:t>    ? </a:t>
            </a:r>
            <a:r>
              <a:rPr lang="it-IT" sz="4400" b="1" dirty="0" smtClean="0"/>
              <a:t>  </a:t>
            </a:r>
          </a:p>
          <a:p>
            <a:r>
              <a:rPr lang="it-IT" sz="4400" b="1" dirty="0" smtClean="0"/>
              <a:t>PERCHE’ NON SIANO MORTI INVANO</a:t>
            </a:r>
            <a:endParaRPr lang="it-IT" sz="4400" b="1" dirty="0"/>
          </a:p>
        </p:txBody>
      </p:sp>
    </p:spTree>
    <p:extLst>
      <p:ext uri="{BB962C8B-B14F-4D97-AF65-F5344CB8AC3E}">
        <p14:creationId xmlns:p14="http://schemas.microsoft.com/office/powerpoint/2010/main" val="3277585386"/>
      </p:ext>
    </p:extLst>
  </p:cSld>
  <p:clrMapOvr>
    <a:masterClrMapping/>
  </p:clrMapOvr>
  <p:transition spd="slow" advTm="5696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249" y="369390"/>
            <a:ext cx="7961174" cy="564927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9181" y="846162"/>
            <a:ext cx="3976067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PERCHE’</a:t>
            </a:r>
          </a:p>
          <a:p>
            <a:endParaRPr lang="it-IT" sz="3600" b="1" dirty="0" smtClean="0">
              <a:solidFill>
                <a:srgbClr val="FF0000"/>
              </a:solidFill>
            </a:endParaRPr>
          </a:p>
          <a:p>
            <a:r>
              <a:rPr lang="it-IT" sz="4000" b="1" dirty="0" smtClean="0">
                <a:solidFill>
                  <a:srgbClr val="FF0000"/>
                </a:solidFill>
              </a:rPr>
              <a:t>SAREBBERO</a:t>
            </a:r>
          </a:p>
          <a:p>
            <a:endParaRPr lang="it-IT" sz="4000" b="1" dirty="0" smtClean="0">
              <a:solidFill>
                <a:srgbClr val="FF0000"/>
              </a:solidFill>
            </a:endParaRPr>
          </a:p>
          <a:p>
            <a:r>
              <a:rPr lang="it-IT" sz="4000" b="1" dirty="0" smtClean="0">
                <a:solidFill>
                  <a:srgbClr val="FF0000"/>
                </a:solidFill>
              </a:rPr>
              <a:t> ORGOGLIOSI</a:t>
            </a:r>
          </a:p>
          <a:p>
            <a:endParaRPr lang="it-IT" sz="4000" b="1" dirty="0" smtClean="0">
              <a:solidFill>
                <a:srgbClr val="FF0000"/>
              </a:solidFill>
            </a:endParaRPr>
          </a:p>
          <a:p>
            <a:r>
              <a:rPr lang="it-IT" sz="4000" b="1" dirty="0">
                <a:solidFill>
                  <a:srgbClr val="FF0000"/>
                </a:solidFill>
              </a:rPr>
              <a:t>DI </a:t>
            </a:r>
            <a:endParaRPr lang="it-IT" sz="4000" b="1" dirty="0" smtClean="0">
              <a:solidFill>
                <a:srgbClr val="FF0000"/>
              </a:solidFill>
            </a:endParaRPr>
          </a:p>
          <a:p>
            <a:endParaRPr lang="it-IT" sz="4000" b="1" dirty="0" smtClean="0">
              <a:solidFill>
                <a:srgbClr val="FF0000"/>
              </a:solidFill>
            </a:endParaRPr>
          </a:p>
          <a:p>
            <a:r>
              <a:rPr lang="it-IT" sz="4000" b="1" dirty="0" smtClean="0">
                <a:solidFill>
                  <a:srgbClr val="FF0000"/>
                </a:solidFill>
              </a:rPr>
              <a:t>        </a:t>
            </a:r>
            <a:r>
              <a:rPr lang="it-IT" sz="6000" b="1" dirty="0" smtClean="0">
                <a:solidFill>
                  <a:srgbClr val="FF0000"/>
                </a:solidFill>
              </a:rPr>
              <a:t>NOI</a:t>
            </a:r>
            <a:endParaRPr lang="it-IT" sz="6000" b="1" dirty="0">
              <a:solidFill>
                <a:srgbClr val="FF0000"/>
              </a:solidFill>
            </a:endParaRPr>
          </a:p>
          <a:p>
            <a:endParaRPr lang="it-IT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03817"/>
      </p:ext>
    </p:extLst>
  </p:cSld>
  <p:clrMapOvr>
    <a:masterClrMapping/>
  </p:clrMapOvr>
  <p:transition spd="slow" advTm="6893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743" y="518615"/>
            <a:ext cx="8593540" cy="608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02623"/>
      </p:ext>
    </p:extLst>
  </p:cSld>
  <p:clrMapOvr>
    <a:masterClrMapping/>
  </p:clrMapOvr>
  <p:transition spd="slow" advTm="6708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28484"/>
      </p:ext>
    </p:extLst>
  </p:cSld>
  <p:clrMapOvr>
    <a:masterClrMapping/>
  </p:clrMapOvr>
  <p:transition spd="slow" advTm="5953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872" y="145874"/>
            <a:ext cx="8761092" cy="6570819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367828" y="1307624"/>
            <a:ext cx="270285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 smtClean="0"/>
              <a:t>Per</a:t>
            </a:r>
          </a:p>
          <a:p>
            <a:r>
              <a:rPr lang="it-IT" sz="5400" dirty="0" smtClean="0"/>
              <a:t>Costruire</a:t>
            </a:r>
          </a:p>
          <a:p>
            <a:r>
              <a:rPr lang="it-IT" sz="5400" dirty="0" smtClean="0"/>
              <a:t>Percorsi </a:t>
            </a:r>
          </a:p>
          <a:p>
            <a:r>
              <a:rPr lang="it-IT" sz="5400" dirty="0" smtClean="0"/>
              <a:t>Di</a:t>
            </a:r>
          </a:p>
          <a:p>
            <a:r>
              <a:rPr lang="it-IT" sz="5400" dirty="0" smtClean="0">
                <a:solidFill>
                  <a:srgbClr val="FF0000"/>
                </a:solidFill>
              </a:rPr>
              <a:t>Pace</a:t>
            </a:r>
            <a:endParaRPr lang="it-IT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03235"/>
      </p:ext>
    </p:extLst>
  </p:cSld>
  <p:clrMapOvr>
    <a:masterClrMapping/>
  </p:clrMapOvr>
  <p:transition spd="slow" advTm="7712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83126"/>
            <a:ext cx="12061371" cy="7861517"/>
          </a:xfrm>
        </p:spPr>
      </p:pic>
    </p:spTree>
    <p:extLst>
      <p:ext uri="{BB962C8B-B14F-4D97-AF65-F5344CB8AC3E}">
        <p14:creationId xmlns:p14="http://schemas.microsoft.com/office/powerpoint/2010/main" val="2571330467"/>
      </p:ext>
    </p:extLst>
  </p:cSld>
  <p:clrMapOvr>
    <a:masterClrMapping/>
  </p:clrMapOvr>
  <p:transition spd="slow" advTm="6119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56251"/>
      </p:ext>
    </p:extLst>
  </p:cSld>
  <p:clrMapOvr>
    <a:masterClrMapping/>
  </p:clrMapOvr>
  <p:transition spd="slow" advTm="5459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9" y="-1"/>
            <a:ext cx="10177154" cy="701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86083"/>
      </p:ext>
    </p:extLst>
  </p:cSld>
  <p:clrMapOvr>
    <a:masterClrMapping/>
  </p:clrMapOvr>
  <p:transition spd="slow" advTm="6429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9" y="0"/>
            <a:ext cx="10125308" cy="794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1299"/>
      </p:ext>
    </p:extLst>
  </p:cSld>
  <p:clrMapOvr>
    <a:masterClrMapping/>
  </p:clrMapOvr>
  <p:transition spd="slow" advTm="5853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477" y="-1"/>
            <a:ext cx="6701883" cy="72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66683"/>
      </p:ext>
    </p:extLst>
  </p:cSld>
  <p:clrMapOvr>
    <a:masterClrMapping/>
  </p:clrMapOvr>
  <p:transition spd="slow" advTm="6144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9345"/>
      </p:ext>
    </p:extLst>
  </p:cSld>
  <p:clrMapOvr>
    <a:masterClrMapping/>
  </p:clrMapOvr>
  <p:transition spd="slow" advTm="5983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heme/theme1.xml><?xml version="1.0" encoding="utf-8"?>
<a:theme xmlns:a="http://schemas.openxmlformats.org/drawingml/2006/main" name="Tema di Office">
  <a:themeElements>
    <a:clrScheme name="Personalizzato 2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FDA023"/>
      </a:accent6>
      <a:hlink>
        <a:srgbClr val="D83E2C"/>
      </a:hlink>
      <a:folHlink>
        <a:srgbClr val="ED7D27"/>
      </a:folHlink>
    </a:clrScheme>
    <a:fontScheme name="Cravatta nera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Galassi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77</Words>
  <Application>Microsoft Office PowerPoint</Application>
  <PresentationFormat>Widescreen</PresentationFormat>
  <Paragraphs>34</Paragraphs>
  <Slides>30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Garamond</vt:lpstr>
      <vt:lpstr>Tema di Office</vt:lpstr>
      <vt:lpstr>UNA FINESTRA SULLA NOSTRA…</vt:lpstr>
      <vt:lpstr>PROGETTO  «SANA E ROBUSTA COSTITUZIONE»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«SANA E ROBUSTA COSTITUZIONE»</dc:title>
  <dc:creator>Mara Ghidini;tina</dc:creator>
  <cp:lastModifiedBy>Mara Ghidini</cp:lastModifiedBy>
  <cp:revision>35</cp:revision>
  <dcterms:created xsi:type="dcterms:W3CDTF">2017-06-04T10:34:32Z</dcterms:created>
  <dcterms:modified xsi:type="dcterms:W3CDTF">2017-06-24T22:05:30Z</dcterms:modified>
</cp:coreProperties>
</file>